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56" r:id="rId3"/>
    <p:sldId id="262" r:id="rId4"/>
    <p:sldId id="271" r:id="rId5"/>
    <p:sldId id="272" r:id="rId6"/>
    <p:sldId id="273" r:id="rId7"/>
    <p:sldId id="274" r:id="rId8"/>
    <p:sldId id="266" r:id="rId9"/>
    <p:sldId id="275" r:id="rId10"/>
    <p:sldId id="276" r:id="rId11"/>
    <p:sldId id="277" r:id="rId12"/>
    <p:sldId id="278" r:id="rId13"/>
    <p:sldId id="279" r:id="rId14"/>
    <p:sldId id="270" r:id="rId15"/>
    <p:sldId id="259" r:id="rId16"/>
  </p:sldIdLst>
  <p:sldSz cx="12192000" cy="6858000"/>
  <p:notesSz cx="9945688" cy="6858000"/>
  <p:embeddedFontLst>
    <p:embeddedFont>
      <p:font typeface="나눔스퀘어라운드OTF Bold" panose="020B0600000101010101" charset="-127"/>
      <p:bold r:id="rId17"/>
    </p:embeddedFont>
    <p:embeddedFont>
      <p:font typeface="나눔스퀘어라운드OTF ExtraBold" panose="020B0600000101010101" charset="-127"/>
      <p:bold r:id="rId18"/>
    </p:embeddedFont>
    <p:embeddedFont>
      <p:font typeface="나눔스퀘어라운드OTF Regular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B4B"/>
    <a:srgbClr val="F48F53"/>
    <a:srgbClr val="DDD5DD"/>
    <a:srgbClr val="FFE0B0"/>
    <a:srgbClr val="FFF1DE"/>
    <a:srgbClr val="FFD569"/>
    <a:srgbClr val="FFB77E"/>
    <a:srgbClr val="988097"/>
    <a:srgbClr val="BBACBA"/>
    <a:srgbClr val="B8C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5214" autoAdjust="0"/>
  </p:normalViewPr>
  <p:slideViewPr>
    <p:cSldViewPr snapToGrid="0">
      <p:cViewPr varScale="1">
        <p:scale>
          <a:sx n="108" d="100"/>
          <a:sy n="108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B1BCD-1556-4A86-B67C-536F639E1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5E9297-1F9E-458A-89E6-130D69B06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F099-153C-4BC1-ACA2-2E34F31C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D5BF2-3E1F-425B-9FD5-C38D518B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C3491-C779-4FC5-AB78-2F14D5604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36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2B889-34DE-42C0-9CBF-F77C2DBB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F957C5-9844-4C27-ABD2-47F88D701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E8D8E-6A0A-4032-B6A1-D8A4EB45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57FBE-C413-4C3E-8C34-F9224617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6F7B8-5654-4334-A9CC-129572FC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452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A828BC-4B24-46CB-94F3-28254D778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14109E-2A89-47C8-AE08-2B3A958BB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83ACE-685C-4A66-B0FE-A612BBDF9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27275-69C1-43E7-A1E3-79AE060F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C0BD95-2845-4405-B63C-68A5D983B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12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D5C89-2A2A-4636-94A9-6878607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301AF-5E39-4952-91BB-4F2F2042B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CCB09F-F20F-42CD-B3FE-B5ED03C8E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753834-14D7-4989-B896-EDBD13FAE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CF575-3AE1-49DD-8E0F-A2F73B48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30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14B3F-957D-4ADB-98C7-583F9658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727E0-30B1-467B-A5B6-59B88AAA6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AC8D0-AD93-4AE5-9182-CAE58666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9CE1B-29A7-45FA-B194-49FAA9AC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23077-7ED4-471F-AC5B-27C0843B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3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9EB43-7187-4C66-8319-FBA0DD3F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139D2-932F-44EC-B3EE-97B317249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8E3B92-CA82-4267-AD7C-780FB5152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161184-E381-4858-A575-08EFBB9D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69D1DB-7651-47F3-A527-52BEA0BB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BC1201-A25C-408D-B12B-D8AB1E0C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81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14FA8-7469-4F14-9E02-04835B44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48279C-D631-49F4-A366-70252BFDB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4149D8-BF9B-4D3B-A4AF-CDA8D0FCB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79F159-ECC5-4202-B0B7-4664EEF69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7C5B76-4E91-4C40-8AF5-C3A861735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45E987-93F8-4961-89EF-91B1BD58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70B50B-94AC-440C-A8FE-974BCA15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85F327-D906-4841-9416-7866F665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43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9E2D3-8895-436A-B21B-861F5F4D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A328BD-EDB3-42F6-BDA6-173BD6C6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A67157-9AC7-4B31-A207-D662A5AF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9F5268-6F82-4B0D-8C28-452CF44A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5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ADBDA1-A17B-4BA5-8EA4-B34F838D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03B43C-EE2D-4647-B30A-B8B19988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7E7C82-063B-430C-B896-F0BFC82E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76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440ED-979E-4CC3-9566-DD4B15FB5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F88B87-06BB-45FA-BDD3-E12C4AF98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850403-E66A-4907-A7D5-D12E6AFC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1F57E4-BA58-46AD-9DF8-A9DB49B9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415F2-872C-42E8-8ACA-107CC5EF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4FFFB-2732-40EA-BEFA-EB504164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20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A8ED8-E3C0-46B6-9ACF-A2A38BEF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239D20-DF7B-427C-A2C6-BA0A2C01F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6218EC-BE4D-4E91-A388-D24F7C72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CB229D-7FBE-4204-8DBC-4976D728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CC892-51C5-416B-8998-45299191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3D9A4C-7010-4777-9B94-69750A52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2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F16D59-C831-4D42-B3CE-0CC3B95F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51F67-384A-4430-B24D-7A21E9996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96F3BD-D150-41D6-8989-2CA292E7D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324EA-C3C9-41D5-B733-BD1AAC440DEB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802B8-B1AD-46C1-B816-ED81CD4DA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9D92D-C718-4939-BAB0-85549A509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35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D2B533-1743-40EB-A831-25892B009385}"/>
              </a:ext>
            </a:extLst>
          </p:cNvPr>
          <p:cNvSpPr/>
          <p:nvPr/>
        </p:nvSpPr>
        <p:spPr>
          <a:xfrm flipV="1">
            <a:off x="0" y="374904"/>
            <a:ext cx="12192000" cy="6108192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A8ABF2E-0BC3-4E76-9DCD-0BC6F5B2C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7724" y="5152290"/>
            <a:ext cx="2876550" cy="14001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1A29DC6B-2409-47D1-B608-42DCD4637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662" y="0"/>
            <a:ext cx="828675" cy="1685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7D2F4-29FF-4591-A08B-F8A8B000C380}"/>
              </a:ext>
            </a:extLst>
          </p:cNvPr>
          <p:cNvSpPr txBox="1"/>
          <p:nvPr/>
        </p:nvSpPr>
        <p:spPr>
          <a:xfrm>
            <a:off x="180977" y="2362582"/>
            <a:ext cx="118300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2.</a:t>
            </a:r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엔트리 </a:t>
            </a:r>
            <a:r>
              <a:rPr lang="en-US" altLang="ko-KR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학교가는 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D03C3-BE9B-48C0-9ADD-D6462C1A0806}"/>
              </a:ext>
            </a:extLst>
          </p:cNvPr>
          <p:cNvSpPr txBox="1"/>
          <p:nvPr/>
        </p:nvSpPr>
        <p:spPr>
          <a:xfrm>
            <a:off x="2989917" y="3448978"/>
            <a:ext cx="637354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명령어를 이용하여 </a:t>
            </a:r>
            <a:r>
              <a:rPr lang="ko-KR" altLang="en-US" sz="2000" dirty="0" err="1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엔트리봇이</a:t>
            </a:r>
            <a:r>
              <a:rPr lang="ko-KR" altLang="en-US" sz="20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학교를 갈 수 있도록 도와주자</a:t>
            </a:r>
            <a:r>
              <a:rPr lang="en-US" altLang="ko-KR" sz="20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!</a:t>
            </a:r>
            <a:endParaRPr lang="ko-KR" altLang="en-US" sz="20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838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FA85C-0933-4E84-8E0A-B97F033D7962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엔트리 들어가기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C53ED75-AAD3-4798-B762-4F3601B11D70}"/>
              </a:ext>
            </a:extLst>
          </p:cNvPr>
          <p:cNvSpPr txBox="1"/>
          <p:nvPr/>
        </p:nvSpPr>
        <p:spPr>
          <a:xfrm>
            <a:off x="5321377" y="1214233"/>
            <a:ext cx="15388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엔트리 시작해보기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029E69-85DC-4C63-90C9-C2FC29CD2918}"/>
              </a:ext>
            </a:extLst>
          </p:cNvPr>
          <p:cNvSpPr/>
          <p:nvPr/>
        </p:nvSpPr>
        <p:spPr>
          <a:xfrm rot="5400000">
            <a:off x="5484799" y="3511338"/>
            <a:ext cx="922445" cy="5113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62B4B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EA044F-DDF7-405F-B0F4-2B7379D5E48C}"/>
              </a:ext>
            </a:extLst>
          </p:cNvPr>
          <p:cNvSpPr txBox="1"/>
          <p:nvPr/>
        </p:nvSpPr>
        <p:spPr>
          <a:xfrm>
            <a:off x="893052" y="2050457"/>
            <a:ext cx="2622513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③ </a:t>
            </a:r>
            <a:r>
              <a:rPr lang="en-US" altLang="ko-KR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‘</a:t>
            </a:r>
            <a:r>
              <a:rPr lang="ko-KR" altLang="en-US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엔트리</a:t>
            </a:r>
            <a:r>
              <a:rPr lang="en-US" altLang="ko-KR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’ </a:t>
            </a:r>
            <a:r>
              <a:rPr lang="ko-KR" altLang="en-US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클릭하기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9407E4-0371-4D9F-8F58-210A4CCB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018" y="2673507"/>
            <a:ext cx="4890798" cy="37142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B7F8A9-9DEE-4368-BFEC-5B98FBC5D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695" y="2895564"/>
            <a:ext cx="5258161" cy="32700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BD64DA-51D6-4F83-A091-DC67B27BDC91}"/>
              </a:ext>
            </a:extLst>
          </p:cNvPr>
          <p:cNvSpPr/>
          <p:nvPr/>
        </p:nvSpPr>
        <p:spPr>
          <a:xfrm>
            <a:off x="2681056" y="3790764"/>
            <a:ext cx="1846556" cy="6029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8538F-4A54-44D9-81C1-5583062AD0BC}"/>
              </a:ext>
            </a:extLst>
          </p:cNvPr>
          <p:cNvSpPr/>
          <p:nvPr/>
        </p:nvSpPr>
        <p:spPr>
          <a:xfrm>
            <a:off x="4724400" y="3870385"/>
            <a:ext cx="928331" cy="3181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8F4ADF-6B0C-423C-A658-020422B1C7FF}"/>
              </a:ext>
            </a:extLst>
          </p:cNvPr>
          <p:cNvSpPr/>
          <p:nvPr/>
        </p:nvSpPr>
        <p:spPr>
          <a:xfrm>
            <a:off x="7290286" y="4029442"/>
            <a:ext cx="563135" cy="1590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338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FA85C-0933-4E84-8E0A-B97F033D7962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엔트리 들어가기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C53ED75-AAD3-4798-B762-4F3601B11D70}"/>
              </a:ext>
            </a:extLst>
          </p:cNvPr>
          <p:cNvSpPr txBox="1"/>
          <p:nvPr/>
        </p:nvSpPr>
        <p:spPr>
          <a:xfrm>
            <a:off x="5321377" y="1214233"/>
            <a:ext cx="15388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엔트리 시작해보기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029E69-85DC-4C63-90C9-C2FC29CD2918}"/>
              </a:ext>
            </a:extLst>
          </p:cNvPr>
          <p:cNvSpPr/>
          <p:nvPr/>
        </p:nvSpPr>
        <p:spPr>
          <a:xfrm rot="5400000">
            <a:off x="5484799" y="3511338"/>
            <a:ext cx="922445" cy="5113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62B4B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EA044F-DDF7-405F-B0F4-2B7379D5E48C}"/>
              </a:ext>
            </a:extLst>
          </p:cNvPr>
          <p:cNvSpPr txBox="1"/>
          <p:nvPr/>
        </p:nvSpPr>
        <p:spPr>
          <a:xfrm>
            <a:off x="948028" y="2012456"/>
            <a:ext cx="4882747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④ </a:t>
            </a:r>
            <a:r>
              <a:rPr lang="en-US" altLang="ko-KR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‘</a:t>
            </a:r>
            <a:r>
              <a:rPr lang="ko-KR" altLang="en-US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학습하기</a:t>
            </a:r>
            <a:r>
              <a:rPr lang="en-US" altLang="ko-KR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’ – ‘</a:t>
            </a:r>
            <a:r>
              <a:rPr lang="ko-KR" altLang="en-US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엔트리 학습하기</a:t>
            </a:r>
            <a:r>
              <a:rPr lang="en-US" altLang="ko-KR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‘ </a:t>
            </a:r>
            <a:r>
              <a:rPr lang="ko-KR" altLang="en-US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E8591E-1532-4564-8F8F-BA97BBC3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758" y="2496092"/>
            <a:ext cx="7792484" cy="425339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8F4ADF-6B0C-423C-A658-020422B1C7FF}"/>
              </a:ext>
            </a:extLst>
          </p:cNvPr>
          <p:cNvSpPr/>
          <p:nvPr/>
        </p:nvSpPr>
        <p:spPr>
          <a:xfrm>
            <a:off x="4763426" y="3189509"/>
            <a:ext cx="563135" cy="1590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5A2F5B-6920-4843-99DF-8C584C0DCCDF}"/>
              </a:ext>
            </a:extLst>
          </p:cNvPr>
          <p:cNvSpPr/>
          <p:nvPr/>
        </p:nvSpPr>
        <p:spPr>
          <a:xfrm>
            <a:off x="2265274" y="2812470"/>
            <a:ext cx="100407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AB341C-F7FE-490E-AAD1-36FEE9C7C7CB}"/>
              </a:ext>
            </a:extLst>
          </p:cNvPr>
          <p:cNvSpPr/>
          <p:nvPr/>
        </p:nvSpPr>
        <p:spPr>
          <a:xfrm>
            <a:off x="4693884" y="2950977"/>
            <a:ext cx="563135" cy="1590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80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FA85C-0933-4E84-8E0A-B97F033D7962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엔트리 들어가기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C53ED75-AAD3-4798-B762-4F3601B11D70}"/>
              </a:ext>
            </a:extLst>
          </p:cNvPr>
          <p:cNvSpPr txBox="1"/>
          <p:nvPr/>
        </p:nvSpPr>
        <p:spPr>
          <a:xfrm>
            <a:off x="5321377" y="1214233"/>
            <a:ext cx="15388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엔트리 시작해보기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029E69-85DC-4C63-90C9-C2FC29CD2918}"/>
              </a:ext>
            </a:extLst>
          </p:cNvPr>
          <p:cNvSpPr/>
          <p:nvPr/>
        </p:nvSpPr>
        <p:spPr>
          <a:xfrm rot="5400000">
            <a:off x="5484799" y="3511338"/>
            <a:ext cx="922445" cy="5113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62B4B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EA044F-DDF7-405F-B0F4-2B7379D5E48C}"/>
              </a:ext>
            </a:extLst>
          </p:cNvPr>
          <p:cNvSpPr txBox="1"/>
          <p:nvPr/>
        </p:nvSpPr>
        <p:spPr>
          <a:xfrm>
            <a:off x="948028" y="2012456"/>
            <a:ext cx="6742230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⑤ </a:t>
            </a:r>
            <a:r>
              <a:rPr lang="en-US" altLang="ko-KR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‘</a:t>
            </a:r>
            <a:r>
              <a:rPr lang="ko-KR" altLang="en-US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엔트리 추천 미션</a:t>
            </a:r>
            <a:r>
              <a:rPr lang="en-US" altLang="ko-KR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’</a:t>
            </a:r>
            <a:r>
              <a:rPr lang="ko-KR" altLang="en-US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‘</a:t>
            </a:r>
            <a:r>
              <a:rPr lang="ko-KR" altLang="en-US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더 많은 미션 </a:t>
            </a:r>
            <a:r>
              <a:rPr lang="ko-KR" altLang="en-US" sz="2500" dirty="0" err="1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보러가기</a:t>
            </a:r>
            <a:r>
              <a:rPr lang="en-US" altLang="ko-KR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’</a:t>
            </a:r>
            <a:r>
              <a:rPr lang="ko-KR" altLang="en-US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클릭</a:t>
            </a:r>
            <a:r>
              <a:rPr lang="en-US" altLang="ko-KR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endParaRPr lang="ko-KR" altLang="en-US" sz="25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3FDFC4-15C4-42E5-B507-2F353B400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251" y="2469486"/>
            <a:ext cx="7540360" cy="411578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8F4ADF-6B0C-423C-A658-020422B1C7FF}"/>
              </a:ext>
            </a:extLst>
          </p:cNvPr>
          <p:cNvSpPr/>
          <p:nvPr/>
        </p:nvSpPr>
        <p:spPr>
          <a:xfrm>
            <a:off x="7210968" y="5292372"/>
            <a:ext cx="789774" cy="1720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21BFB-DFA0-4EB3-AA4A-149FAC7D351A}"/>
              </a:ext>
            </a:extLst>
          </p:cNvPr>
          <p:cNvSpPr/>
          <p:nvPr/>
        </p:nvSpPr>
        <p:spPr>
          <a:xfrm>
            <a:off x="2512251" y="2776960"/>
            <a:ext cx="100407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D76EFB-790F-4DD6-80C5-EBC84287D208}"/>
              </a:ext>
            </a:extLst>
          </p:cNvPr>
          <p:cNvSpPr/>
          <p:nvPr/>
        </p:nvSpPr>
        <p:spPr>
          <a:xfrm>
            <a:off x="4586146" y="5312488"/>
            <a:ext cx="789774" cy="1720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406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FA85C-0933-4E84-8E0A-B97F033D7962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엔트리 들어가기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C53ED75-AAD3-4798-B762-4F3601B11D70}"/>
              </a:ext>
            </a:extLst>
          </p:cNvPr>
          <p:cNvSpPr txBox="1"/>
          <p:nvPr/>
        </p:nvSpPr>
        <p:spPr>
          <a:xfrm>
            <a:off x="5321377" y="1214233"/>
            <a:ext cx="15388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엔트리 시작해보기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029E69-85DC-4C63-90C9-C2FC29CD2918}"/>
              </a:ext>
            </a:extLst>
          </p:cNvPr>
          <p:cNvSpPr/>
          <p:nvPr/>
        </p:nvSpPr>
        <p:spPr>
          <a:xfrm rot="5400000">
            <a:off x="5484799" y="3511338"/>
            <a:ext cx="922445" cy="5113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62B4B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EA044F-DDF7-405F-B0F4-2B7379D5E48C}"/>
              </a:ext>
            </a:extLst>
          </p:cNvPr>
          <p:cNvSpPr txBox="1"/>
          <p:nvPr/>
        </p:nvSpPr>
        <p:spPr>
          <a:xfrm>
            <a:off x="948028" y="2012456"/>
            <a:ext cx="4029949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⑥ </a:t>
            </a:r>
            <a:r>
              <a:rPr lang="en-US" altLang="ko-KR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‘</a:t>
            </a:r>
            <a:r>
              <a:rPr lang="ko-KR" altLang="en-US" sz="2500" dirty="0" err="1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엔트리봇</a:t>
            </a:r>
            <a:r>
              <a:rPr lang="ko-KR" altLang="en-US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학교 </a:t>
            </a:r>
            <a:r>
              <a:rPr lang="ko-KR" altLang="en-US" sz="2500" dirty="0" err="1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가는길</a:t>
            </a:r>
            <a:r>
              <a:rPr lang="en-US" altLang="ko-KR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’</a:t>
            </a:r>
            <a:r>
              <a:rPr lang="ko-KR" altLang="en-US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클릭</a:t>
            </a:r>
            <a:r>
              <a:rPr lang="en-US" altLang="ko-KR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endParaRPr lang="ko-KR" altLang="en-US" sz="25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363B51-DEF3-44A6-8D50-5123C0528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77" y="2458036"/>
            <a:ext cx="7495687" cy="409139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8F4ADF-6B0C-423C-A658-020422B1C7FF}"/>
              </a:ext>
            </a:extLst>
          </p:cNvPr>
          <p:cNvSpPr/>
          <p:nvPr/>
        </p:nvSpPr>
        <p:spPr>
          <a:xfrm>
            <a:off x="3950563" y="3897298"/>
            <a:ext cx="1251752" cy="9490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C5FC59-F207-4417-8813-EBD73A8B83F1}"/>
              </a:ext>
            </a:extLst>
          </p:cNvPr>
          <p:cNvSpPr/>
          <p:nvPr/>
        </p:nvSpPr>
        <p:spPr>
          <a:xfrm>
            <a:off x="2198177" y="2768082"/>
            <a:ext cx="100407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F44BF5D-3E4C-40E1-ADAE-0BF5C8173236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엔트리 학습하기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23634C-94F9-4C9E-B528-AA05704F4FC1}"/>
              </a:ext>
            </a:extLst>
          </p:cNvPr>
          <p:cNvSpPr txBox="1"/>
          <p:nvPr/>
        </p:nvSpPr>
        <p:spPr>
          <a:xfrm>
            <a:off x="5202759" y="1214233"/>
            <a:ext cx="17761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엔트리봇</a:t>
            </a:r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학교가는 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A93C7-5028-49D9-9AB2-08B9F99E8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131" y="1840907"/>
            <a:ext cx="6001582" cy="493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2424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963BA2-E471-4B59-A3C4-85FAE927A700}"/>
              </a:ext>
            </a:extLst>
          </p:cNvPr>
          <p:cNvSpPr/>
          <p:nvPr/>
        </p:nvSpPr>
        <p:spPr>
          <a:xfrm>
            <a:off x="-1" y="0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0F4D5F-2EB4-44C5-B412-75725B0B8498}"/>
              </a:ext>
            </a:extLst>
          </p:cNvPr>
          <p:cNvSpPr/>
          <p:nvPr/>
        </p:nvSpPr>
        <p:spPr>
          <a:xfrm>
            <a:off x="-1" y="6483096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79608DA-9AD2-4C54-91CC-E4F2DE700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4628415"/>
            <a:ext cx="2962275" cy="192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3FD00-140C-49EA-AC40-0FBE81632C9D}"/>
              </a:ext>
            </a:extLst>
          </p:cNvPr>
          <p:cNvSpPr txBox="1"/>
          <p:nvPr/>
        </p:nvSpPr>
        <p:spPr>
          <a:xfrm>
            <a:off x="180977" y="2695504"/>
            <a:ext cx="118300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오늘은 여기까지</a:t>
            </a:r>
            <a:r>
              <a:rPr lang="en-US" altLang="ko-KR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!</a:t>
            </a:r>
            <a:endParaRPr lang="ko-KR" altLang="en-US" sz="6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572FD011-8D4E-499F-BA59-5538156AC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662" y="0"/>
            <a:ext cx="8286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043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8CAF674A-2E2E-4209-933A-AE6C079B328B}"/>
              </a:ext>
            </a:extLst>
          </p:cNvPr>
          <p:cNvSpPr/>
          <p:nvPr/>
        </p:nvSpPr>
        <p:spPr>
          <a:xfrm>
            <a:off x="-1" y="6483096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0CC82A-2345-4ABB-B63C-29E656032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91DED989-29F8-4616-AC79-3BE502A0E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7725" y="5104665"/>
            <a:ext cx="2876550" cy="14478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4BAF989-F630-4031-9554-DC18B55705C1}"/>
              </a:ext>
            </a:extLst>
          </p:cNvPr>
          <p:cNvGrpSpPr/>
          <p:nvPr/>
        </p:nvGrpSpPr>
        <p:grpSpPr>
          <a:xfrm>
            <a:off x="3822014" y="2240997"/>
            <a:ext cx="2270851" cy="2228872"/>
            <a:chOff x="2689724" y="2440316"/>
            <a:chExt cx="2270851" cy="190195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3F93ED0-AD7E-4F39-AE73-E947DA871E1B}"/>
                </a:ext>
              </a:extLst>
            </p:cNvPr>
            <p:cNvCxnSpPr>
              <a:cxnSpLocks/>
            </p:cNvCxnSpPr>
            <p:nvPr/>
          </p:nvCxnSpPr>
          <p:spPr>
            <a:xfrm>
              <a:off x="2689724" y="2440316"/>
              <a:ext cx="0" cy="190195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47C3302-85F9-4910-A1A0-2D28CE272787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5" y="2440316"/>
              <a:ext cx="0" cy="190195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7B24C05-5513-429D-8173-520AC8A40A45}"/>
              </a:ext>
            </a:extLst>
          </p:cNvPr>
          <p:cNvSpPr txBox="1"/>
          <p:nvPr/>
        </p:nvSpPr>
        <p:spPr>
          <a:xfrm>
            <a:off x="4853126" y="1022930"/>
            <a:ext cx="248261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오늘의 활동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8F77F58-DF2B-4F61-9A4A-B3F806CFDF38}"/>
              </a:ext>
            </a:extLst>
          </p:cNvPr>
          <p:cNvGrpSpPr/>
          <p:nvPr/>
        </p:nvGrpSpPr>
        <p:grpSpPr>
          <a:xfrm>
            <a:off x="2685028" y="1933065"/>
            <a:ext cx="6815673" cy="2695939"/>
            <a:chOff x="1551177" y="1922499"/>
            <a:chExt cx="6815673" cy="269593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6E1C11E-CBC2-48DD-905E-AC7DB19EDDD5}"/>
                </a:ext>
              </a:extLst>
            </p:cNvPr>
            <p:cNvSpPr/>
            <p:nvPr/>
          </p:nvSpPr>
          <p:spPr>
            <a:xfrm>
              <a:off x="3825150" y="2092430"/>
              <a:ext cx="2270850" cy="2526008"/>
            </a:xfrm>
            <a:prstGeom prst="rect">
              <a:avLst/>
            </a:prstGeom>
            <a:solidFill>
              <a:srgbClr val="FFF1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3ED0418-4774-4228-8E54-E41982DE31AB}"/>
                </a:ext>
              </a:extLst>
            </p:cNvPr>
            <p:cNvSpPr/>
            <p:nvPr/>
          </p:nvSpPr>
          <p:spPr>
            <a:xfrm>
              <a:off x="6096000" y="2092430"/>
              <a:ext cx="2270850" cy="252600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2B5DFAF-6B3B-42E4-AC07-1E8BB828A2DF}"/>
                </a:ext>
              </a:extLst>
            </p:cNvPr>
            <p:cNvSpPr/>
            <p:nvPr/>
          </p:nvSpPr>
          <p:spPr>
            <a:xfrm>
              <a:off x="1554298" y="2092430"/>
              <a:ext cx="2270851" cy="252600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CA001C-6C8F-4BCD-8E8C-3E31A77875CB}"/>
                </a:ext>
              </a:extLst>
            </p:cNvPr>
            <p:cNvSpPr txBox="1"/>
            <p:nvPr/>
          </p:nvSpPr>
          <p:spPr>
            <a:xfrm>
              <a:off x="1551177" y="3581557"/>
              <a:ext cx="227710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6304B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엔트리 개념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2089B8-905F-4C56-9D44-A980C0D59149}"/>
                </a:ext>
              </a:extLst>
            </p:cNvPr>
            <p:cNvSpPr txBox="1"/>
            <p:nvPr/>
          </p:nvSpPr>
          <p:spPr>
            <a:xfrm>
              <a:off x="3838574" y="3581557"/>
              <a:ext cx="224801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6304B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엔트리 들어가기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687666-E574-4987-B63C-8F236CD05D7B}"/>
                </a:ext>
              </a:extLst>
            </p:cNvPr>
            <p:cNvSpPr txBox="1"/>
            <p:nvPr/>
          </p:nvSpPr>
          <p:spPr>
            <a:xfrm>
              <a:off x="6095998" y="3581557"/>
              <a:ext cx="226144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6304B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엔트리 학습하기</a:t>
              </a: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DDC310D7-9409-4AE1-BBE5-05BC80680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12077" y="2695608"/>
              <a:ext cx="549014" cy="549012"/>
            </a:xfrm>
            <a:prstGeom prst="rect">
              <a:avLst/>
            </a:prstGeom>
          </p:spPr>
        </p:pic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A50A7087-F211-4878-837B-E8E75EDE6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3017" y="2685860"/>
              <a:ext cx="468846" cy="558760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497FDD0A-E84E-4422-AC36-54D0E3507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90733" y="2584522"/>
              <a:ext cx="486710" cy="677160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B909096-FCAD-4795-A256-2EC81F876CEF}"/>
                </a:ext>
              </a:extLst>
            </p:cNvPr>
            <p:cNvGrpSpPr/>
            <p:nvPr/>
          </p:nvGrpSpPr>
          <p:grpSpPr>
            <a:xfrm>
              <a:off x="2527616" y="1922499"/>
              <a:ext cx="314810" cy="338554"/>
              <a:chOff x="1395326" y="1549351"/>
              <a:chExt cx="314810" cy="338554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13F6FDB9-000B-4B86-B477-115C4F17E714}"/>
                  </a:ext>
                </a:extLst>
              </p:cNvPr>
              <p:cNvSpPr/>
              <p:nvPr/>
            </p:nvSpPr>
            <p:spPr>
              <a:xfrm>
                <a:off x="1395326" y="1549351"/>
                <a:ext cx="314810" cy="314810"/>
              </a:xfrm>
              <a:prstGeom prst="ellipse">
                <a:avLst/>
              </a:prstGeom>
              <a:solidFill>
                <a:srgbClr val="562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5824A4D-8596-4A4F-A86D-DE26E508957D}"/>
                  </a:ext>
                </a:extLst>
              </p:cNvPr>
              <p:cNvSpPr txBox="1"/>
              <p:nvPr/>
            </p:nvSpPr>
            <p:spPr>
              <a:xfrm>
                <a:off x="1465367" y="1549351"/>
                <a:ext cx="17472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2200" dirty="0">
                    <a:solidFill>
                      <a:schemeClr val="bg1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1</a:t>
                </a:r>
                <a:endParaRPr lang="ko-KR" altLang="en-US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7CA9623-DF4D-4389-8801-E39DE528812D}"/>
                </a:ext>
              </a:extLst>
            </p:cNvPr>
            <p:cNvGrpSpPr/>
            <p:nvPr/>
          </p:nvGrpSpPr>
          <p:grpSpPr>
            <a:xfrm>
              <a:off x="4798467" y="1922499"/>
              <a:ext cx="314810" cy="338554"/>
              <a:chOff x="1395326" y="1549351"/>
              <a:chExt cx="314810" cy="338554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8CB17CB7-A3A5-41F8-A2FE-F7613809BD73}"/>
                  </a:ext>
                </a:extLst>
              </p:cNvPr>
              <p:cNvSpPr/>
              <p:nvPr/>
            </p:nvSpPr>
            <p:spPr>
              <a:xfrm>
                <a:off x="1395326" y="1549351"/>
                <a:ext cx="314810" cy="314810"/>
              </a:xfrm>
              <a:prstGeom prst="ellipse">
                <a:avLst/>
              </a:prstGeom>
              <a:solidFill>
                <a:srgbClr val="562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2A74BFC-0DD1-43E9-AF99-62A14C432653}"/>
                  </a:ext>
                </a:extLst>
              </p:cNvPr>
              <p:cNvSpPr txBox="1"/>
              <p:nvPr/>
            </p:nvSpPr>
            <p:spPr>
              <a:xfrm>
                <a:off x="1465367" y="1549351"/>
                <a:ext cx="17472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2200" dirty="0">
                    <a:solidFill>
                      <a:schemeClr val="bg1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2</a:t>
                </a:r>
                <a:endParaRPr lang="ko-KR" altLang="en-US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77E8318-4AC1-4382-A564-E4CF70A31D71}"/>
                </a:ext>
              </a:extLst>
            </p:cNvPr>
            <p:cNvGrpSpPr/>
            <p:nvPr/>
          </p:nvGrpSpPr>
          <p:grpSpPr>
            <a:xfrm>
              <a:off x="7069318" y="1922499"/>
              <a:ext cx="314810" cy="338554"/>
              <a:chOff x="1395326" y="1549351"/>
              <a:chExt cx="314810" cy="338554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29F8D4D2-48A5-4CD6-9461-0EC235E47A9B}"/>
                  </a:ext>
                </a:extLst>
              </p:cNvPr>
              <p:cNvSpPr/>
              <p:nvPr/>
            </p:nvSpPr>
            <p:spPr>
              <a:xfrm>
                <a:off x="1395326" y="1549351"/>
                <a:ext cx="314810" cy="314810"/>
              </a:xfrm>
              <a:prstGeom prst="ellipse">
                <a:avLst/>
              </a:prstGeom>
              <a:solidFill>
                <a:srgbClr val="562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46A59CF-E206-4F7B-8993-7B48997811A1}"/>
                  </a:ext>
                </a:extLst>
              </p:cNvPr>
              <p:cNvSpPr txBox="1"/>
              <p:nvPr/>
            </p:nvSpPr>
            <p:spPr>
              <a:xfrm>
                <a:off x="1465367" y="1549351"/>
                <a:ext cx="17472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2200" dirty="0">
                    <a:solidFill>
                      <a:schemeClr val="bg1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3</a:t>
                </a:r>
                <a:endParaRPr lang="ko-KR" altLang="en-US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246874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엔트리 개념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9066C4-273A-4614-AAAA-9A1940D8BD29}"/>
              </a:ext>
            </a:extLst>
          </p:cNvPr>
          <p:cNvSpPr txBox="1"/>
          <p:nvPr/>
        </p:nvSpPr>
        <p:spPr>
          <a:xfrm>
            <a:off x="5419960" y="1214233"/>
            <a:ext cx="13417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1</a:t>
            </a:r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차시 내용 복습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D23299E-F40D-4DC2-869E-1CFF9986D5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06" y="2142311"/>
            <a:ext cx="2494915" cy="174117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CF3990A-ACD9-470A-9518-745D40328689}"/>
              </a:ext>
            </a:extLst>
          </p:cNvPr>
          <p:cNvSpPr/>
          <p:nvPr/>
        </p:nvSpPr>
        <p:spPr>
          <a:xfrm>
            <a:off x="1571348" y="4172505"/>
            <a:ext cx="9117367" cy="2157274"/>
          </a:xfrm>
          <a:prstGeom prst="roundRect">
            <a:avLst/>
          </a:prstGeom>
          <a:noFill/>
          <a:ln w="38100">
            <a:solidFill>
              <a:srgbClr val="562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A0AD71-E12D-4FDE-B9CB-66EEA2666EA1}"/>
              </a:ext>
            </a:extLst>
          </p:cNvPr>
          <p:cNvSpPr/>
          <p:nvPr/>
        </p:nvSpPr>
        <p:spPr>
          <a:xfrm>
            <a:off x="6755907" y="2601158"/>
            <a:ext cx="523782" cy="130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B20FC-0F10-46E5-9B1B-5D9F3B8ECC18}"/>
              </a:ext>
            </a:extLst>
          </p:cNvPr>
          <p:cNvSpPr txBox="1"/>
          <p:nvPr/>
        </p:nvSpPr>
        <p:spPr>
          <a:xfrm>
            <a:off x="2040536" y="5443712"/>
            <a:ext cx="8178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 </a:t>
            </a:r>
            <a:r>
              <a:rPr lang="ko-KR" altLang="en-US" sz="2000" dirty="0" err="1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엔트리봇과</a:t>
            </a:r>
            <a:r>
              <a:rPr lang="ko-KR" altLang="en-US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 같이 명령어로 움직일 수 있는 캐릭터</a:t>
            </a:r>
            <a:r>
              <a:rPr lang="en-US" altLang="ko-KR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, </a:t>
            </a:r>
            <a:r>
              <a:rPr lang="ko-KR" altLang="en-US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사물</a:t>
            </a:r>
            <a:r>
              <a:rPr lang="en-US" altLang="ko-KR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, </a:t>
            </a:r>
            <a:r>
              <a:rPr lang="ko-KR" altLang="en-US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배경</a:t>
            </a:r>
            <a:r>
              <a:rPr lang="en-US" altLang="ko-KR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, </a:t>
            </a:r>
            <a:r>
              <a:rPr lang="ko-KR" altLang="en-US" sz="2000" dirty="0" err="1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글상자</a:t>
            </a:r>
            <a:r>
              <a:rPr lang="ko-KR" altLang="en-US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 같은 것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8BF05-2E94-4ED2-A419-32F21742D897}"/>
              </a:ext>
            </a:extLst>
          </p:cNvPr>
          <p:cNvSpPr txBox="1"/>
          <p:nvPr/>
        </p:nvSpPr>
        <p:spPr>
          <a:xfrm>
            <a:off x="5323887" y="4623442"/>
            <a:ext cx="17119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오브젝트</a:t>
            </a:r>
          </a:p>
        </p:txBody>
      </p:sp>
    </p:spTree>
    <p:extLst>
      <p:ext uri="{BB962C8B-B14F-4D97-AF65-F5344CB8AC3E}">
        <p14:creationId xmlns:p14="http://schemas.microsoft.com/office/powerpoint/2010/main" val="875965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엔트리 개념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9066C4-273A-4614-AAAA-9A1940D8BD29}"/>
              </a:ext>
            </a:extLst>
          </p:cNvPr>
          <p:cNvSpPr txBox="1"/>
          <p:nvPr/>
        </p:nvSpPr>
        <p:spPr>
          <a:xfrm>
            <a:off x="5419960" y="1214233"/>
            <a:ext cx="13417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1</a:t>
            </a:r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차시 내용 복습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CF3990A-ACD9-470A-9518-745D40328689}"/>
              </a:ext>
            </a:extLst>
          </p:cNvPr>
          <p:cNvSpPr/>
          <p:nvPr/>
        </p:nvSpPr>
        <p:spPr>
          <a:xfrm>
            <a:off x="1571348" y="4172505"/>
            <a:ext cx="9117367" cy="2157274"/>
          </a:xfrm>
          <a:prstGeom prst="roundRect">
            <a:avLst/>
          </a:prstGeom>
          <a:noFill/>
          <a:ln w="38100">
            <a:solidFill>
              <a:srgbClr val="562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A0AD71-E12D-4FDE-B9CB-66EEA2666EA1}"/>
              </a:ext>
            </a:extLst>
          </p:cNvPr>
          <p:cNvSpPr/>
          <p:nvPr/>
        </p:nvSpPr>
        <p:spPr>
          <a:xfrm>
            <a:off x="6755907" y="2601158"/>
            <a:ext cx="523782" cy="130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B20FC-0F10-46E5-9B1B-5D9F3B8ECC18}"/>
              </a:ext>
            </a:extLst>
          </p:cNvPr>
          <p:cNvSpPr txBox="1"/>
          <p:nvPr/>
        </p:nvSpPr>
        <p:spPr>
          <a:xfrm>
            <a:off x="3389402" y="5428322"/>
            <a:ext cx="5744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 </a:t>
            </a:r>
            <a:r>
              <a:rPr lang="ko-KR" altLang="en-US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오브젝트 정보를 수정할 수 있고</a:t>
            </a:r>
            <a:r>
              <a:rPr lang="en-US" altLang="ko-KR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, </a:t>
            </a:r>
            <a:r>
              <a:rPr lang="ko-KR" altLang="en-US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삭제할 수 있는 공간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8BF05-2E94-4ED2-A419-32F21742D897}"/>
              </a:ext>
            </a:extLst>
          </p:cNvPr>
          <p:cNvSpPr txBox="1"/>
          <p:nvPr/>
        </p:nvSpPr>
        <p:spPr>
          <a:xfrm>
            <a:off x="4864340" y="4649976"/>
            <a:ext cx="2452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solidFill>
                  <a:schemeClr val="accent5">
                    <a:lumMod val="75000"/>
                  </a:schemeClr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오브젝트 목록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6A4921-88A5-4FC0-98A7-B37A4F12B9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545" y="2110969"/>
            <a:ext cx="4252595" cy="17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54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엔트리 개념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9066C4-273A-4614-AAAA-9A1940D8BD29}"/>
              </a:ext>
            </a:extLst>
          </p:cNvPr>
          <p:cNvSpPr txBox="1"/>
          <p:nvPr/>
        </p:nvSpPr>
        <p:spPr>
          <a:xfrm>
            <a:off x="5419960" y="1214233"/>
            <a:ext cx="13417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1</a:t>
            </a:r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차시 내용 복습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CF3990A-ACD9-470A-9518-745D40328689}"/>
              </a:ext>
            </a:extLst>
          </p:cNvPr>
          <p:cNvSpPr/>
          <p:nvPr/>
        </p:nvSpPr>
        <p:spPr>
          <a:xfrm>
            <a:off x="1660248" y="4392496"/>
            <a:ext cx="9117367" cy="2157274"/>
          </a:xfrm>
          <a:prstGeom prst="roundRect">
            <a:avLst/>
          </a:prstGeom>
          <a:noFill/>
          <a:ln w="38100">
            <a:solidFill>
              <a:srgbClr val="562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A0AD71-E12D-4FDE-B9CB-66EEA2666EA1}"/>
              </a:ext>
            </a:extLst>
          </p:cNvPr>
          <p:cNvSpPr/>
          <p:nvPr/>
        </p:nvSpPr>
        <p:spPr>
          <a:xfrm>
            <a:off x="6755907" y="2601158"/>
            <a:ext cx="523782" cy="130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B20FC-0F10-46E5-9B1B-5D9F3B8ECC18}"/>
              </a:ext>
            </a:extLst>
          </p:cNvPr>
          <p:cNvSpPr txBox="1"/>
          <p:nvPr/>
        </p:nvSpPr>
        <p:spPr>
          <a:xfrm>
            <a:off x="4732282" y="5663703"/>
            <a:ext cx="2973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 </a:t>
            </a:r>
            <a:r>
              <a:rPr lang="ko-KR" altLang="en-US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오브젝트가 움직이는 공간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8BF05-2E94-4ED2-A419-32F21742D897}"/>
              </a:ext>
            </a:extLst>
          </p:cNvPr>
          <p:cNvSpPr txBox="1"/>
          <p:nvPr/>
        </p:nvSpPr>
        <p:spPr>
          <a:xfrm>
            <a:off x="5379736" y="4811056"/>
            <a:ext cx="1599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실행화면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2C45AC-4B14-4DAE-AD4B-6362D8ACFC2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" t="1565" r="1250" b="1741"/>
          <a:stretch/>
        </p:blipFill>
        <p:spPr>
          <a:xfrm>
            <a:off x="4893686" y="2067662"/>
            <a:ext cx="2650490" cy="20891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2548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엔트리 개념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9066C4-273A-4614-AAAA-9A1940D8BD29}"/>
              </a:ext>
            </a:extLst>
          </p:cNvPr>
          <p:cNvSpPr txBox="1"/>
          <p:nvPr/>
        </p:nvSpPr>
        <p:spPr>
          <a:xfrm>
            <a:off x="5419960" y="1214233"/>
            <a:ext cx="13417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1</a:t>
            </a:r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차시 내용 복습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CF3990A-ACD9-470A-9518-745D40328689}"/>
              </a:ext>
            </a:extLst>
          </p:cNvPr>
          <p:cNvSpPr/>
          <p:nvPr/>
        </p:nvSpPr>
        <p:spPr>
          <a:xfrm>
            <a:off x="1660248" y="4392496"/>
            <a:ext cx="9117367" cy="2157274"/>
          </a:xfrm>
          <a:prstGeom prst="roundRect">
            <a:avLst/>
          </a:prstGeom>
          <a:noFill/>
          <a:ln w="38100">
            <a:solidFill>
              <a:srgbClr val="562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A0AD71-E12D-4FDE-B9CB-66EEA2666EA1}"/>
              </a:ext>
            </a:extLst>
          </p:cNvPr>
          <p:cNvSpPr/>
          <p:nvPr/>
        </p:nvSpPr>
        <p:spPr>
          <a:xfrm>
            <a:off x="6755907" y="2601158"/>
            <a:ext cx="523782" cy="130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B20FC-0F10-46E5-9B1B-5D9F3B8ECC18}"/>
              </a:ext>
            </a:extLst>
          </p:cNvPr>
          <p:cNvSpPr txBox="1"/>
          <p:nvPr/>
        </p:nvSpPr>
        <p:spPr>
          <a:xfrm>
            <a:off x="2985500" y="4895582"/>
            <a:ext cx="6856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 </a:t>
            </a:r>
            <a:r>
              <a:rPr lang="ko-KR" altLang="en-US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오브젝트를 움직이려면 </a:t>
            </a:r>
            <a:r>
              <a:rPr lang="en-US" altLang="ko-KR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[       	 	 ]</a:t>
            </a:r>
            <a:r>
              <a:rPr lang="ko-KR" altLang="en-US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에 있는 블록들을</a:t>
            </a:r>
            <a:endParaRPr lang="en-US" altLang="ko-KR" sz="2000" dirty="0">
              <a:latin typeface="나눔스퀘어라운드OTF Regular" panose="020B0600000101010101" charset="-127"/>
              <a:ea typeface="나눔스퀘어라운드OTF Regular" panose="020B0600000101010101" charset="-127"/>
            </a:endParaRPr>
          </a:p>
          <a:p>
            <a:endParaRPr lang="en-US" altLang="ko-KR" sz="2000" dirty="0">
              <a:latin typeface="나눔스퀘어라운드OTF Regular" panose="020B0600000101010101" charset="-127"/>
              <a:ea typeface="나눔스퀘어라운드OTF Regular" panose="020B0600000101010101" charset="-127"/>
            </a:endParaRPr>
          </a:p>
          <a:p>
            <a:r>
              <a:rPr lang="ko-KR" altLang="en-US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 </a:t>
            </a:r>
            <a:r>
              <a:rPr lang="en-US" altLang="ko-KR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[		       ]</a:t>
            </a:r>
            <a:r>
              <a:rPr lang="ko-KR" altLang="en-US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로 끌어와 조립해야 합니다</a:t>
            </a:r>
            <a:r>
              <a:rPr lang="en-US" altLang="ko-KR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.</a:t>
            </a:r>
            <a:endParaRPr lang="ko-KR" altLang="en-US" sz="2000" dirty="0">
              <a:latin typeface="나눔스퀘어라운드OTF Regular" panose="020B0600000101010101" charset="-127"/>
              <a:ea typeface="나눔스퀘어라운드OTF Regular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8BF05-2E94-4ED2-A419-32F21742D897}"/>
              </a:ext>
            </a:extLst>
          </p:cNvPr>
          <p:cNvSpPr txBox="1"/>
          <p:nvPr/>
        </p:nvSpPr>
        <p:spPr>
          <a:xfrm>
            <a:off x="5702116" y="4801146"/>
            <a:ext cx="2107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블록 꾸러미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0195A2-1955-4AFF-ADAE-821BB82CEF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78" y="2146175"/>
            <a:ext cx="5324475" cy="1866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86FF04-064C-45AE-B5E1-717A9EDB66F8}"/>
              </a:ext>
            </a:extLst>
          </p:cNvPr>
          <p:cNvSpPr txBox="1"/>
          <p:nvPr/>
        </p:nvSpPr>
        <p:spPr>
          <a:xfrm>
            <a:off x="3312379" y="5432196"/>
            <a:ext cx="2107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블록 </a:t>
            </a:r>
            <a:r>
              <a:rPr lang="ko-KR" altLang="en-US" sz="3000" dirty="0" err="1">
                <a:solidFill>
                  <a:schemeClr val="accent5">
                    <a:lumMod val="75000"/>
                  </a:schemeClr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조립소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CD5AF3-D996-47E2-8BD0-EE407AE016BE}"/>
              </a:ext>
            </a:extLst>
          </p:cNvPr>
          <p:cNvSpPr/>
          <p:nvPr/>
        </p:nvSpPr>
        <p:spPr>
          <a:xfrm>
            <a:off x="4366169" y="3568823"/>
            <a:ext cx="907167" cy="260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9BE664-EE9D-47C7-9323-255877C220AE}"/>
              </a:ext>
            </a:extLst>
          </p:cNvPr>
          <p:cNvSpPr/>
          <p:nvPr/>
        </p:nvSpPr>
        <p:spPr>
          <a:xfrm>
            <a:off x="6564214" y="3587820"/>
            <a:ext cx="972928" cy="260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2DAA66-1A93-4C3C-83F1-97B4B58AB426}"/>
              </a:ext>
            </a:extLst>
          </p:cNvPr>
          <p:cNvSpPr/>
          <p:nvPr/>
        </p:nvSpPr>
        <p:spPr>
          <a:xfrm>
            <a:off x="7907927" y="2425472"/>
            <a:ext cx="383817" cy="260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254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엔트리 개념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9066C4-273A-4614-AAAA-9A1940D8BD29}"/>
              </a:ext>
            </a:extLst>
          </p:cNvPr>
          <p:cNvSpPr txBox="1"/>
          <p:nvPr/>
        </p:nvSpPr>
        <p:spPr>
          <a:xfrm>
            <a:off x="5419960" y="1214233"/>
            <a:ext cx="13417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1</a:t>
            </a:r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차시 내용 복습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CF3990A-ACD9-470A-9518-745D40328689}"/>
              </a:ext>
            </a:extLst>
          </p:cNvPr>
          <p:cNvSpPr/>
          <p:nvPr/>
        </p:nvSpPr>
        <p:spPr>
          <a:xfrm>
            <a:off x="1660248" y="4392496"/>
            <a:ext cx="9117367" cy="2157274"/>
          </a:xfrm>
          <a:prstGeom prst="roundRect">
            <a:avLst/>
          </a:prstGeom>
          <a:noFill/>
          <a:ln w="38100">
            <a:solidFill>
              <a:srgbClr val="562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A0AD71-E12D-4FDE-B9CB-66EEA2666EA1}"/>
              </a:ext>
            </a:extLst>
          </p:cNvPr>
          <p:cNvSpPr/>
          <p:nvPr/>
        </p:nvSpPr>
        <p:spPr>
          <a:xfrm>
            <a:off x="6755907" y="2601158"/>
            <a:ext cx="523782" cy="130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B20FC-0F10-46E5-9B1B-5D9F3B8ECC18}"/>
              </a:ext>
            </a:extLst>
          </p:cNvPr>
          <p:cNvSpPr txBox="1"/>
          <p:nvPr/>
        </p:nvSpPr>
        <p:spPr>
          <a:xfrm>
            <a:off x="2648148" y="5243657"/>
            <a:ext cx="7348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 </a:t>
            </a:r>
            <a:r>
              <a:rPr lang="ko-KR" altLang="en-US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 </a:t>
            </a:r>
            <a:r>
              <a:rPr lang="en-US" altLang="ko-KR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[		       ]</a:t>
            </a:r>
            <a:r>
              <a:rPr lang="ko-KR" altLang="en-US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에 조립된 블록들을 </a:t>
            </a:r>
            <a:r>
              <a:rPr lang="en-US" altLang="ko-KR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[		]</a:t>
            </a:r>
            <a:r>
              <a:rPr lang="ko-KR" altLang="en-US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 라고 합니다</a:t>
            </a:r>
            <a:r>
              <a:rPr lang="en-US" altLang="ko-KR" sz="2000" dirty="0">
                <a:latin typeface="나눔스퀘어라운드OTF Regular" panose="020B0600000101010101" charset="-127"/>
                <a:ea typeface="나눔스퀘어라운드OTF Regular" panose="020B0600000101010101" charset="-127"/>
              </a:rPr>
              <a:t>.</a:t>
            </a:r>
            <a:endParaRPr lang="ko-KR" altLang="en-US" sz="2000" dirty="0">
              <a:latin typeface="나눔스퀘어라운드OTF Regular" panose="020B0600000101010101" charset="-127"/>
              <a:ea typeface="나눔스퀘어라운드OTF Regular" panose="020B0600000101010101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0195A2-1955-4AFF-ADAE-821BB82CEF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78" y="2146175"/>
            <a:ext cx="5324475" cy="1866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86FF04-064C-45AE-B5E1-717A9EDB66F8}"/>
              </a:ext>
            </a:extLst>
          </p:cNvPr>
          <p:cNvSpPr txBox="1"/>
          <p:nvPr/>
        </p:nvSpPr>
        <p:spPr>
          <a:xfrm>
            <a:off x="2976381" y="5158724"/>
            <a:ext cx="2107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블록 </a:t>
            </a:r>
            <a:r>
              <a:rPr lang="ko-KR" altLang="en-US" sz="3000" dirty="0" err="1">
                <a:solidFill>
                  <a:schemeClr val="accent5">
                    <a:lumMod val="75000"/>
                  </a:schemeClr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조립소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CD5AF3-D996-47E2-8BD0-EE407AE016BE}"/>
              </a:ext>
            </a:extLst>
          </p:cNvPr>
          <p:cNvSpPr/>
          <p:nvPr/>
        </p:nvSpPr>
        <p:spPr>
          <a:xfrm>
            <a:off x="4366169" y="3568823"/>
            <a:ext cx="907167" cy="260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9BE664-EE9D-47C7-9323-255877C220AE}"/>
              </a:ext>
            </a:extLst>
          </p:cNvPr>
          <p:cNvSpPr/>
          <p:nvPr/>
        </p:nvSpPr>
        <p:spPr>
          <a:xfrm>
            <a:off x="6564214" y="3587820"/>
            <a:ext cx="972928" cy="260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2DAA66-1A93-4C3C-83F1-97B4B58AB426}"/>
              </a:ext>
            </a:extLst>
          </p:cNvPr>
          <p:cNvSpPr/>
          <p:nvPr/>
        </p:nvSpPr>
        <p:spPr>
          <a:xfrm>
            <a:off x="7907927" y="2425472"/>
            <a:ext cx="383817" cy="260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EEE033-20A4-4CF5-A490-6558D4664209}"/>
              </a:ext>
            </a:extLst>
          </p:cNvPr>
          <p:cNvSpPr txBox="1"/>
          <p:nvPr/>
        </p:nvSpPr>
        <p:spPr>
          <a:xfrm>
            <a:off x="7279689" y="5158724"/>
            <a:ext cx="9324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solidFill>
                  <a:schemeClr val="accent5">
                    <a:lumMod val="75000"/>
                  </a:schemeClr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코드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767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FA85C-0933-4E84-8E0A-B97F033D7962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엔트리 들어가기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C53ED75-AAD3-4798-B762-4F3601B11D70}"/>
              </a:ext>
            </a:extLst>
          </p:cNvPr>
          <p:cNvSpPr txBox="1"/>
          <p:nvPr/>
        </p:nvSpPr>
        <p:spPr>
          <a:xfrm>
            <a:off x="5321377" y="1214233"/>
            <a:ext cx="15388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엔트리 시작해보기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029E69-85DC-4C63-90C9-C2FC29CD2918}"/>
              </a:ext>
            </a:extLst>
          </p:cNvPr>
          <p:cNvSpPr/>
          <p:nvPr/>
        </p:nvSpPr>
        <p:spPr>
          <a:xfrm rot="5400000">
            <a:off x="5484799" y="3511338"/>
            <a:ext cx="922445" cy="5113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62B4B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0A8200-1871-4BF3-A368-7B0802655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99" y="3142608"/>
            <a:ext cx="5616174" cy="30654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EF9BC1F-6A37-4E2D-9EB4-5D13A52633FC}"/>
              </a:ext>
            </a:extLst>
          </p:cNvPr>
          <p:cNvSpPr/>
          <p:nvPr/>
        </p:nvSpPr>
        <p:spPr>
          <a:xfrm>
            <a:off x="499072" y="3354008"/>
            <a:ext cx="100407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EA044F-DDF7-405F-B0F4-2B7379D5E48C}"/>
              </a:ext>
            </a:extLst>
          </p:cNvPr>
          <p:cNvSpPr txBox="1"/>
          <p:nvPr/>
        </p:nvSpPr>
        <p:spPr>
          <a:xfrm>
            <a:off x="913635" y="2139788"/>
            <a:ext cx="4199868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① 네이버</a:t>
            </a:r>
            <a:r>
              <a:rPr lang="en-US" altLang="ko-KR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크롬 사이트 들어가기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9F34E29-C876-4AB8-ABAC-2705A5F6A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503" y="3294993"/>
            <a:ext cx="5359856" cy="290325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EDABD1-7F96-4D19-A9C0-0128E172818C}"/>
              </a:ext>
            </a:extLst>
          </p:cNvPr>
          <p:cNvSpPr/>
          <p:nvPr/>
        </p:nvSpPr>
        <p:spPr>
          <a:xfrm>
            <a:off x="6556660" y="3495251"/>
            <a:ext cx="1896528" cy="105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75545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FA85C-0933-4E84-8E0A-B97F033D7962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엔트리 들어가기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C53ED75-AAD3-4798-B762-4F3601B11D70}"/>
              </a:ext>
            </a:extLst>
          </p:cNvPr>
          <p:cNvSpPr txBox="1"/>
          <p:nvPr/>
        </p:nvSpPr>
        <p:spPr>
          <a:xfrm>
            <a:off x="5321377" y="1214233"/>
            <a:ext cx="15388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엔트리 시작해보기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029E69-85DC-4C63-90C9-C2FC29CD2918}"/>
              </a:ext>
            </a:extLst>
          </p:cNvPr>
          <p:cNvSpPr/>
          <p:nvPr/>
        </p:nvSpPr>
        <p:spPr>
          <a:xfrm rot="5400000">
            <a:off x="5484799" y="3511338"/>
            <a:ext cx="922445" cy="5113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62B4B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EA044F-DDF7-405F-B0F4-2B7379D5E48C}"/>
              </a:ext>
            </a:extLst>
          </p:cNvPr>
          <p:cNvSpPr txBox="1"/>
          <p:nvPr/>
        </p:nvSpPr>
        <p:spPr>
          <a:xfrm>
            <a:off x="895880" y="2111371"/>
            <a:ext cx="3949799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② 네모 창에 </a:t>
            </a:r>
            <a:r>
              <a:rPr lang="en-US" altLang="ko-KR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‘</a:t>
            </a:r>
            <a:r>
              <a:rPr lang="ko-KR" altLang="en-US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엔트리</a:t>
            </a:r>
            <a:r>
              <a:rPr lang="en-US" altLang="ko-KR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’ </a:t>
            </a:r>
            <a:r>
              <a:rPr lang="ko-KR" altLang="en-US" sz="25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입력하기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12C596-0561-421E-9BBB-CF01C406B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2838450"/>
            <a:ext cx="7972425" cy="1181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547547-AF2F-4599-A092-B2A0E75F7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06" y="4242739"/>
            <a:ext cx="69437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6011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2339</TotalTime>
  <Words>230</Words>
  <Application>Microsoft Office PowerPoint</Application>
  <PresentationFormat>와이드스크린</PresentationFormat>
  <Paragraphs>66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나눔스퀘어라운드OTF Bold</vt:lpstr>
      <vt:lpstr>나눔스퀘어라운드OTF Regular</vt:lpstr>
      <vt:lpstr>맑은 고딕</vt:lpstr>
      <vt:lpstr>Arial</vt:lpstr>
      <vt:lpstr>나눔스퀘어라운드OTF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zer544</dc:creator>
  <cp:lastModifiedBy>최수빈</cp:lastModifiedBy>
  <cp:revision>79</cp:revision>
  <cp:lastPrinted>2021-01-25T02:29:51Z</cp:lastPrinted>
  <dcterms:created xsi:type="dcterms:W3CDTF">2019-11-15T01:34:19Z</dcterms:created>
  <dcterms:modified xsi:type="dcterms:W3CDTF">2021-01-25T03:32:40Z</dcterms:modified>
</cp:coreProperties>
</file>